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19C0-8E03-4BDB-B17A-91D97B0332B6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7EBE-7A9E-42AB-BE52-AB638B0E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4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19C0-8E03-4BDB-B17A-91D97B0332B6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7EBE-7A9E-42AB-BE52-AB638B0E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5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19C0-8E03-4BDB-B17A-91D97B0332B6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7EBE-7A9E-42AB-BE52-AB638B0E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4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19C0-8E03-4BDB-B17A-91D97B0332B6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7EBE-7A9E-42AB-BE52-AB638B0E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4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19C0-8E03-4BDB-B17A-91D97B0332B6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7EBE-7A9E-42AB-BE52-AB638B0E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0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19C0-8E03-4BDB-B17A-91D97B0332B6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7EBE-7A9E-42AB-BE52-AB638B0E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6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19C0-8E03-4BDB-B17A-91D97B0332B6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7EBE-7A9E-42AB-BE52-AB638B0E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19C0-8E03-4BDB-B17A-91D97B0332B6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7EBE-7A9E-42AB-BE52-AB638B0E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0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19C0-8E03-4BDB-B17A-91D97B0332B6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7EBE-7A9E-42AB-BE52-AB638B0E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2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19C0-8E03-4BDB-B17A-91D97B0332B6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7EBE-7A9E-42AB-BE52-AB638B0E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4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19C0-8E03-4BDB-B17A-91D97B0332B6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7EBE-7A9E-42AB-BE52-AB638B0E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2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119C0-8E03-4BDB-B17A-91D97B0332B6}" type="datetimeFigureOut">
              <a:rPr lang="en-US" smtClean="0"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07EBE-7A9E-42AB-BE52-AB638B0E0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6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en-US" dirty="0" smtClean="0"/>
              <a:t>Wallace Presbyterian Church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514600"/>
            <a:ext cx="6400800" cy="2590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invite you to worship with us on Sunday morning</a:t>
            </a:r>
          </a:p>
          <a:p>
            <a:r>
              <a:rPr lang="en-US" dirty="0" smtClean="0"/>
              <a:t>Sunday School Assembly at 9:40 am</a:t>
            </a:r>
          </a:p>
          <a:p>
            <a:r>
              <a:rPr lang="en-US" dirty="0" smtClean="0"/>
              <a:t>Sunday School at 10:00 am</a:t>
            </a:r>
          </a:p>
          <a:p>
            <a:r>
              <a:rPr lang="en-US" dirty="0" smtClean="0"/>
              <a:t>Worship service at 11:00 am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33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Wallace Presbyterian Church </vt:lpstr>
    </vt:vector>
  </TitlesOfParts>
  <Company>Wallace Presbyterian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Wallace Presbyterian Church </dc:title>
  <dc:creator>Cheryl Brinkley</dc:creator>
  <cp:lastModifiedBy>Cheryl Brinkley</cp:lastModifiedBy>
  <cp:revision>2</cp:revision>
  <dcterms:created xsi:type="dcterms:W3CDTF">2011-06-06T18:08:41Z</dcterms:created>
  <dcterms:modified xsi:type="dcterms:W3CDTF">2011-06-06T18:12:29Z</dcterms:modified>
</cp:coreProperties>
</file>